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BB"/>
    <a:srgbClr val="2C7FBA"/>
    <a:srgbClr val="3C92CD"/>
    <a:srgbClr val="0C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C110-1A68-5C1C-7AED-5188AA220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C4B03-4B09-BB81-05E8-A429E957D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E15A-3795-A936-C0A6-76CEA89C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AEF31-15F2-ECD3-43DF-FA05B15D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E924-00C1-CA1A-6D40-56FD3094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C2A1-4FC7-38BD-96DA-8F552E9B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E25D1-4E59-521D-B931-86AB1865A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981A0-05E5-EBD5-2CEE-44B2156F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436A-B094-0543-FA35-2EB334E8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58521-21BF-2F23-3785-38A7FA4C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E8233-DEAD-EA97-FB0C-8A89B178A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DA22C-FA74-CDAD-2525-066547D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2A978-4492-FDAE-2209-C83CCB67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50A04-7F5E-9484-DDC1-99289D99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C1752-252C-EA90-35B0-02B6C0D9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9E3-7DB5-805C-7482-FC217B08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C6ED-547C-C122-314E-94621389A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17FC1-D3D2-F8A6-62B8-E1E07081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822D-6500-1373-4A18-DB7839A3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6140-094E-1359-3C4A-184DBB48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6F2B-ED15-A17F-B0C9-43A713F9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8C047-8652-33B1-8586-1DDA4AD1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1C70D-F5D9-83C3-BB69-0F284AA7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4B44-89B8-8199-239E-B8AEF6C1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FCEB8-62F6-C7EB-3308-6E79F74C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13A2-2298-72CE-3896-9A5F1AEE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1CA6-D2DA-DE88-052C-B67A00192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3A175-3EC3-B034-67C3-F13C8A5B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7209A-FB5F-D196-5C6C-89B20FE1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EC20B-EC80-DAC0-9D03-9AB340FD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04098-08F3-7C41-2585-6BA5BF8A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7362-6C26-9AAC-E4DE-5AC1D93F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EBC95-243F-BFFE-AA0A-07F0AC220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51FDD-3945-1339-FF82-00204D672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4C0E0-A74B-586E-E6A2-C9D647A3E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4FBD3-5E75-8FD7-120D-6CCEF505C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11BA2-5326-7A63-FD67-113196C1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2F88E-5656-F26F-28AE-52002003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09141-D405-67A2-2780-73128EB3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FF7D-5C6B-EF0A-F453-9A0FA37D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18E48-0EFB-086D-14F1-9D8623E6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972A-990E-BB23-C6EF-4E0D12D6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C9FF1-0136-4455-319A-C303FB6D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1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88D82-109B-6E6C-FA93-55095658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D7889-3D3C-82AF-0069-24898363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8A0CB-C8B6-17ED-A4AF-820D2E9C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E161-C1FC-38A1-78F8-16977E35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9243-6A54-4375-1AEC-139DF15B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5338D-9079-8C82-7659-653EEFF18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42EC2-2A0A-1ECD-2C98-DA143181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CFA99-EB86-47EB-4318-57BBF8BF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2F068-CBE9-B485-DB87-DD78BB46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B250-75BA-864B-EF54-EB5240F6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704B86-7512-802E-31BC-A04F3F20B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8F2E2-BDF6-A4D6-A69A-5BBE7E183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47086-A441-2403-C30F-A6A5EC3A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37C14-B331-992D-7E0F-AFC1229A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F83DC-0A9A-E798-E48E-9AC06EE0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FF0ED-8BF8-42F4-AD16-D5365868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82729-E41D-CDAA-F805-1584C23DC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0AAD1-5D14-F7B0-5C09-D2E08543C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FC52-3153-4C28-9F15-AD1E37961B0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95C2-A385-FF27-E926-E5F2C45B9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DB722-26C7-1D2C-E7E3-64ADEF8CC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8DA9-F921-4D2C-AE99-335187B0C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35FD65-74FD-FCA7-F5CC-A1BBBF49A27A}"/>
              </a:ext>
            </a:extLst>
          </p:cNvPr>
          <p:cNvSpPr txBox="1"/>
          <p:nvPr/>
        </p:nvSpPr>
        <p:spPr>
          <a:xfrm>
            <a:off x="0" y="3827282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TITLE</a:t>
            </a:r>
          </a:p>
          <a:p>
            <a:pPr algn="ctr"/>
            <a:r>
              <a:rPr lang="en-US" b="1" dirty="0">
                <a:solidFill>
                  <a:srgbClr val="2EA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Author(s) Name(s)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  <a:p>
            <a:pPr algn="ctr"/>
            <a:r>
              <a:rPr lang="en-US" sz="1800" b="1" dirty="0">
                <a:solidFill>
                  <a:srgbClr val="F2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lang="en-US" b="1" dirty="0">
              <a:solidFill>
                <a:srgbClr val="F2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9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99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6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7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53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Sreenivasa Thimmanna</dc:creator>
  <cp:lastModifiedBy>Sreenivasa Thimmanna</cp:lastModifiedBy>
  <cp:revision>15</cp:revision>
  <dcterms:created xsi:type="dcterms:W3CDTF">2023-05-21T11:27:20Z</dcterms:created>
  <dcterms:modified xsi:type="dcterms:W3CDTF">2023-08-21T10:36:25Z</dcterms:modified>
</cp:coreProperties>
</file>